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93" r:id="rId3"/>
    <p:sldId id="258" r:id="rId4"/>
    <p:sldId id="259" r:id="rId5"/>
    <p:sldId id="260" r:id="rId6"/>
    <p:sldId id="263" r:id="rId7"/>
    <p:sldId id="265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C05C8-185C-4FDD-9217-595627B7CD3E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A5A1F-71C2-4A8D-B056-9F78731930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22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CA5A1F-71C2-4A8D-B056-9F78731930F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71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D3716-81D6-40F0-80C4-68C766DCE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812ACF-28C9-4744-92DA-D86040562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E81514-B5C3-4D2F-A8DB-D38FCF33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585685-5353-414A-BCA2-B247D170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221B59-C916-418A-924E-6ED23FE2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94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E6834-580A-45A2-ACDB-6A7EAA27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208109-521A-4C18-868F-4D12D4041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14D1C8-6820-45E4-9C49-DEE9AADD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E57774-D53B-4745-A364-AA458907B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D15ED9-AF90-4630-B6D1-4A3CC80C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8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DA0687B-43CA-4402-A73A-8F37EDE2A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6BFDD2-09B8-4752-8922-FD58DA5D8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64D32B-1D8A-48F6-8D26-36C82911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5C304C-4612-47D7-81E4-40943E3D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BB6152-2B9B-4FB7-8E1B-BD9FCC4D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58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E940A-F19B-44A3-9B30-F96F3F4A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41F7BC-9676-4118-B5F2-033F3FBE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59C518-2F47-4A59-A56D-8E27EBFB6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8BCB73-4A06-43BE-907B-210D5FA8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D9ED60-6269-461D-B5F8-CB1479D1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99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A452AA-B760-4C84-9276-16588BE6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EE7B81-1B6F-484D-B62B-E6276227D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909E47-6C96-4497-A1AE-BA6B8686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F1D499-5668-4E95-9DA4-1C78C294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A1BF37-661C-489A-9D85-71B367C4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6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290848-C81C-4058-8C4B-8BC94F16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D2783F-80B6-4A53-B2AA-E26A0438B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17F4A4-4E17-482F-AB38-8F37CD796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C57CE6-6220-4603-9A95-9210DD5F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B08329-9123-4213-BDB9-B9D5BA6A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FD482A-0385-416D-86A8-CB568A63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84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A773D-015D-4290-8FC7-D175365A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673532-A2CE-4245-B1B5-E2A849D90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497FC3-0FF7-422E-A037-4BEA976B6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101180-1E64-4AC6-9488-8EDBB46A3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FB776EC-9DD0-4D88-82A6-6A4FE7CA7A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146849E-8F48-41E6-8A07-E006BCB6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881F07-4EFD-4E68-8699-6534258D0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83C7C98-891B-4ECE-8582-58841A0B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0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4E23E-9572-4682-84D3-8223CED6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01D3BD9-3088-4E67-9442-15159082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957F2A-7DCD-40D1-8655-E009F4D3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92402D-38D6-4E06-B088-BE91E4534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33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284558F-0B61-4D21-8E26-D7F8CBEC4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B33504-5077-43A3-8FBC-048B0B98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D09F0C-FF34-482D-8F30-3419A542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7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63852C-A656-4B34-9F72-AE7E6CB9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BC1D22-84FB-43F0-933D-65CC7D88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1D60CD-BDF8-4C72-8199-5119551AC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5F9F94-D14A-46E9-91C8-52BA9D555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507D8E-FB7D-4F9C-A670-8DAD2BAA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05D294-F41A-4A5F-8247-189C599C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958D2-DA15-4260-93FD-5FE08F66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5A4F3D-BCB8-4986-B953-872184089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2F02A-1BED-4B23-B7D4-6225437AA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AEBC44-8D62-4232-94C8-96C1748A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08791F-C0D4-4A40-A333-7BE29D63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BE4C1C-E825-4592-A475-FF64A98A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86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E1247-C236-48AA-976C-C8F36D194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C3D586-6EB4-4B75-AD6C-224671E2E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344323-1326-49DA-A4E5-0F4E0DEB9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6A5F9-199B-4DA3-AAED-3B13DA2663CF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34A7A8-7CD6-469D-B6A6-A2C1BC037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B59B7F-4983-40A6-B4A1-9D22D8945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8B69F-1272-45FD-A7F5-A3F25B4DB0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04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BE8B29-4DE9-422B-860D-412679A68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2514599"/>
            <a:ext cx="11445240" cy="2477454"/>
          </a:xfrm>
        </p:spPr>
        <p:txBody>
          <a:bodyPr>
            <a:normAutofit fontScale="90000"/>
          </a:bodyPr>
          <a:lstStyle/>
          <a:p>
            <a:r>
              <a:rPr lang="ru-RU" sz="6600" b="1" i="1" dirty="0">
                <a:latin typeface="ISOCPEUR" panose="020B0604020202020204" pitchFamily="34" charset="0"/>
              </a:rPr>
              <a:t>КУРСОВОЙ ПРОЕКТ</a:t>
            </a:r>
            <a:br>
              <a:rPr lang="ru-RU" dirty="0">
                <a:latin typeface="ISOCPEUR" panose="020B0604020202020204" pitchFamily="34" charset="0"/>
              </a:rPr>
            </a:br>
            <a:r>
              <a:rPr lang="ru-RU" sz="5300" i="1" dirty="0">
                <a:latin typeface="ISOCPEUR" panose="020B0604020202020204" pitchFamily="34" charset="0"/>
              </a:rPr>
              <a:t>Разработка информационной системы</a:t>
            </a:r>
            <a:br>
              <a:rPr lang="ru-RU" sz="5300" i="1" dirty="0">
                <a:latin typeface="ISOCPEUR" panose="020B0604020202020204" pitchFamily="34" charset="0"/>
              </a:rPr>
            </a:br>
            <a:r>
              <a:rPr lang="ru-RU" sz="5300" i="1" dirty="0">
                <a:latin typeface="ISOCPEUR" panose="020B0604020202020204" pitchFamily="34" charset="0"/>
              </a:rPr>
              <a:t>«Компьютерный магазин»</a:t>
            </a:r>
            <a:endParaRPr lang="ru-RU" sz="5300" dirty="0">
              <a:latin typeface="ISOCPEUR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F2B9D9-0E1E-4571-9630-516E091AC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0940" y="5243513"/>
            <a:ext cx="4198620" cy="1188720"/>
          </a:xfrm>
        </p:spPr>
        <p:txBody>
          <a:bodyPr>
            <a:normAutofit fontScale="40000" lnSpcReduction="20000"/>
          </a:bodyPr>
          <a:lstStyle/>
          <a:p>
            <a:pPr algn="r"/>
            <a:r>
              <a:rPr lang="ru-RU" sz="3800" i="1" dirty="0">
                <a:latin typeface="ISOCPEUR" panose="020B0604020202020204" pitchFamily="34" charset="0"/>
              </a:rPr>
              <a:t>Руководитель проекта:</a:t>
            </a:r>
          </a:p>
          <a:p>
            <a:pPr algn="r"/>
            <a:r>
              <a:rPr lang="ru-RU" sz="3800" i="1" dirty="0">
                <a:latin typeface="ISOCPEUR" panose="020B0604020202020204" pitchFamily="34" charset="0"/>
              </a:rPr>
              <a:t>            Д.П. Егоров</a:t>
            </a:r>
          </a:p>
          <a:p>
            <a:pPr algn="r"/>
            <a:r>
              <a:rPr lang="ru-RU" sz="3800" i="1" dirty="0">
                <a:latin typeface="ISOCPEUR" panose="020B0604020202020204" pitchFamily="34" charset="0"/>
              </a:rPr>
              <a:t>Выполнил студент группы: ИСП-21</a:t>
            </a:r>
          </a:p>
          <a:p>
            <a:pPr algn="r"/>
            <a:r>
              <a:rPr lang="ru-RU" sz="3800" i="1" dirty="0">
                <a:latin typeface="ISOCPEUR" panose="020B0604020202020204" pitchFamily="34" charset="0"/>
              </a:rPr>
              <a:t>            Д.Р. Соколова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A99AE-B055-48C6-98B9-EDDB250D4C21}"/>
              </a:ext>
            </a:extLst>
          </p:cNvPr>
          <p:cNvSpPr txBox="1"/>
          <p:nvPr/>
        </p:nvSpPr>
        <p:spPr>
          <a:xfrm>
            <a:off x="274320" y="388620"/>
            <a:ext cx="11445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>
                <a:latin typeface="ISOCPEUR" panose="020B0604020202020204" pitchFamily="34" charset="0"/>
              </a:rPr>
              <a:t>МИНИСТЕРСТВО ОБРАЗОВАНИЯ И НАУКИ РЕСПУБЛИКИ КОМИ</a:t>
            </a:r>
            <a:endParaRPr lang="ru-RU" sz="2400" dirty="0">
              <a:latin typeface="ISOCPEUR" panose="020B0604020202020204" pitchFamily="34" charset="0"/>
            </a:endParaRPr>
          </a:p>
          <a:p>
            <a:pPr algn="ctr"/>
            <a:r>
              <a:rPr lang="ru-RU" sz="2400" i="1" dirty="0">
                <a:latin typeface="ISOCPEUR" panose="020B0604020202020204" pitchFamily="34" charset="0"/>
              </a:rPr>
              <a:t>ГОСУДАРСТВЕННОЕ ПРОФЕССИОНАЛЬНОЕ ОБРАЗОВАТЕЛЬНОЕ УЧРЕЖДЕНИЕ</a:t>
            </a:r>
            <a:endParaRPr lang="ru-RU" sz="2400" dirty="0">
              <a:latin typeface="ISOCPEUR" panose="020B0604020202020204" pitchFamily="34" charset="0"/>
            </a:endParaRPr>
          </a:p>
          <a:p>
            <a:pPr algn="ctr"/>
            <a:r>
              <a:rPr lang="ru-RU" sz="2400" i="1" dirty="0">
                <a:latin typeface="ISOCPEUR" panose="020B0604020202020204" pitchFamily="34" charset="0"/>
              </a:rPr>
              <a:t>"ВОРКУТИНСКИЙ АРКТИЧЕСКИЙ ГОРНО-ПОЛИТЕХНИЧЕСКИЙ КОЛЛЕДЖ"</a:t>
            </a:r>
            <a:endParaRPr lang="ru-RU" sz="2400" dirty="0">
              <a:latin typeface="ISOCPEUR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637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D9F6A-754F-4B20-98AA-B6CDD9C5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BFB087-50B0-4F0A-8757-934690718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404921"/>
          </a:xfrm>
        </p:spPr>
        <p:txBody>
          <a:bodyPr>
            <a:norm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курсовой работе я определила нужный инструментарий, спроектировала базу данных «Компьютерный магазин» в интегрированной среде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SSMS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(SQL Server Management Studio) и разработала прототип и интерфейс информационной системы с помощью языка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 и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-интерфейса 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WPF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indent="450215" algn="just">
              <a:lnSpc>
                <a:spcPct val="150000"/>
              </a:lnSpc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AC6CD4-438E-B8DB-84B4-0B99806F9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80" y="18255"/>
            <a:ext cx="1534160" cy="15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8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72EE2-1A99-DEF9-4F6E-32D4E0E02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440" y="655320"/>
            <a:ext cx="5547360" cy="55473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ABBEA2-6B1C-4851-8A1B-BAFAC4773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-88742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7743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4242" y="23977"/>
            <a:ext cx="10515600" cy="5419287"/>
          </a:xfrm>
        </p:spPr>
        <p:txBody>
          <a:bodyPr>
            <a:normAutofit/>
          </a:bodyPr>
          <a:lstStyle/>
          <a:p>
            <a:pPr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работы: </a:t>
            </a:r>
          </a:p>
          <a:p>
            <a:pPr indent="0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автоматизированную информационную систему «Компьютерный магазин»</a:t>
            </a:r>
            <a:endParaRPr lang="ru-RU" sz="3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F641C49-D889-4A3C-9400-B617B2F22075}"/>
              </a:ext>
            </a:extLst>
          </p:cNvPr>
          <p:cNvSpPr txBox="1">
            <a:spLocks/>
          </p:cNvSpPr>
          <p:nvPr/>
        </p:nvSpPr>
        <p:spPr>
          <a:xfrm>
            <a:off x="304242" y="3428999"/>
            <a:ext cx="10515600" cy="394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инструментария;</a:t>
            </a:r>
          </a:p>
          <a:p>
            <a:pPr lvl="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базы данных;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информационной системы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4400" b="1" dirty="0">
                <a:latin typeface="+mj-lt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AAFFC65-C9EF-01D1-666D-5524F802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02" y="154896"/>
            <a:ext cx="1259840" cy="125984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A4BCF9D-28E1-7BA3-67C5-F77DC3C21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60" y="3520440"/>
            <a:ext cx="1137920" cy="11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4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793EC80-539F-42CF-B47E-E1E4527F8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047" y="415602"/>
            <a:ext cx="11084511" cy="6026796"/>
          </a:xfrm>
        </p:spPr>
        <p:txBody>
          <a:bodyPr>
            <a:norm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 выбранной темы в том, что в связи с ростом спроса на компьютерную технику, возможностью оптимизации работы магазина, улучшения коммуникации с клиентами и анализа данных для принятия решений о развитии бизнеса. Кроме того, интеграция с другими системами делает ее еще более удобной для использования.</a:t>
            </a:r>
          </a:p>
          <a:p>
            <a:endParaRPr lang="ru-RU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86142B-47F8-5785-C599-00A8BE49D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440" y="5547360"/>
            <a:ext cx="629920" cy="62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1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1FB85-C1BD-4E1E-BA61-DD8FBEC8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88898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инструментария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8B385-2A35-49B5-B3FF-973000495D62}"/>
              </a:ext>
            </a:extLst>
          </p:cNvPr>
          <p:cNvSpPr txBox="1"/>
          <p:nvPr/>
        </p:nvSpPr>
        <p:spPr>
          <a:xfrm flipH="1">
            <a:off x="825949" y="3433241"/>
            <a:ext cx="34084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.NET – это платформа с открытым исходным кодом для создания настольных, мобильных и веб-приложений.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3E7E5-8335-41AD-BA09-D9EDFAB59E25}"/>
              </a:ext>
            </a:extLst>
          </p:cNvPr>
          <p:cNvSpPr txBox="1"/>
          <p:nvPr/>
        </p:nvSpPr>
        <p:spPr>
          <a:xfrm flipH="1">
            <a:off x="4572318" y="3429000"/>
            <a:ext cx="34084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C# — современный объектно-ориентированный и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типобезопасный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язык программирования.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A9088-281C-48C1-921D-AA8C0917AE2C}"/>
              </a:ext>
            </a:extLst>
          </p:cNvPr>
          <p:cNvSpPr txBox="1"/>
          <p:nvPr/>
        </p:nvSpPr>
        <p:spPr>
          <a:xfrm flipH="1">
            <a:off x="8318686" y="3423425"/>
            <a:ext cx="40460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Foundation (WPF) представляет собой обширный API-интерфейс для создания настольных графических программ, имеющих насыщенный дизайн и интерактивность.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916612-7DB6-AD23-2C38-9A312CBD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76" y="1343818"/>
            <a:ext cx="2758441" cy="1551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3B6C08D-E354-F50F-8459-5A35C1F7E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79" y="1343818"/>
            <a:ext cx="2758441" cy="1551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9F3C4C6-CD3C-AE33-EA70-838B58C23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582" y="1343817"/>
            <a:ext cx="3289440" cy="1551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3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5BC800-D497-446E-94F9-BBF2BDD7D3E1}"/>
              </a:ext>
            </a:extLst>
          </p:cNvPr>
          <p:cNvSpPr txBox="1"/>
          <p:nvPr/>
        </p:nvSpPr>
        <p:spPr>
          <a:xfrm flipH="1">
            <a:off x="553705" y="3145654"/>
            <a:ext cx="3408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это система управления базами данных, в работе с которой используется язык программирования SQL.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A6B5B-80EB-4DCF-B8BE-ED5AA652D768}"/>
              </a:ext>
            </a:extLst>
          </p:cNvPr>
          <p:cNvSpPr txBox="1"/>
          <p:nvPr/>
        </p:nvSpPr>
        <p:spPr>
          <a:xfrm flipH="1">
            <a:off x="4391753" y="3145654"/>
            <a:ext cx="34084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Server Management Studio (SSMS) — это интегрированная среда для управления любой инфраструктурой SQL.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C751E-505B-4257-8C95-F71FC78AFED1}"/>
              </a:ext>
            </a:extLst>
          </p:cNvPr>
          <p:cNvSpPr txBox="1"/>
          <p:nvPr/>
        </p:nvSpPr>
        <p:spPr>
          <a:xfrm flipH="1">
            <a:off x="8229802" y="3145654"/>
            <a:ext cx="3408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Entity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— это набор технологий в ADO.NET, которые поддерживают разработку приложений программного обеспечения, ориентированных на данные.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85C7D14-56CE-91D9-A415-EE3F7E8F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05" y="473692"/>
            <a:ext cx="3032874" cy="18606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27AF1CB6-A588-E5FF-F812-7FBEC7F4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753" y="696381"/>
            <a:ext cx="3408493" cy="1637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565842D1-35B5-8C82-1AED-D14161EC4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42" y="696381"/>
            <a:ext cx="3408493" cy="16694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6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F8E76A-C1E1-B6B1-13B7-C32B3E0D2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16" y="127262"/>
            <a:ext cx="1117917" cy="11179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2EDD4-33BB-4EFF-B373-ABD8820B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диаграммы </a:t>
            </a:r>
            <a: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  <a:endParaRPr lang="ru-RU" b="1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380D4E-F1B3-FFBF-0956-54F37A8F0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13" y="1153477"/>
            <a:ext cx="7247573" cy="557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E3E447-DABA-1820-A00F-CEFBC4051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1" y="18255"/>
            <a:ext cx="1127760" cy="11277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7703D-F950-4479-910F-88E6F83A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DC354B-0338-FEF9-3094-9E3B0F1E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" y="1036636"/>
            <a:ext cx="10139680" cy="54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8F56AA-E3D6-2427-1864-63708C9A4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916" y="148040"/>
            <a:ext cx="1304250" cy="13042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DFAFE7-6F1A-4B38-8E36-C1827A39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50"/>
            <a:ext cx="10515600" cy="1325563"/>
          </a:xfrm>
        </p:spPr>
        <p:txBody>
          <a:bodyPr>
            <a:normAutofit/>
          </a:bodyPr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ПРОТОТИПА информационной системы</a:t>
            </a:r>
            <a:endParaRPr lang="ru-RU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BFDCE-231A-4807-ABA5-B7EEB905E109}"/>
              </a:ext>
            </a:extLst>
          </p:cNvPr>
          <p:cNvSpPr txBox="1"/>
          <p:nvPr/>
        </p:nvSpPr>
        <p:spPr>
          <a:xfrm>
            <a:off x="1528853" y="1690688"/>
            <a:ext cx="2031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Окно </a:t>
            </a:r>
            <a:r>
              <a:rPr lang="ru-R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«Авторизация»</a:t>
            </a:r>
            <a:endParaRPr lang="ru-RU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90677E-7495-473B-87D4-754F635C1332}"/>
              </a:ext>
            </a:extLst>
          </p:cNvPr>
          <p:cNvSpPr txBox="1"/>
          <p:nvPr/>
        </p:nvSpPr>
        <p:spPr>
          <a:xfrm>
            <a:off x="7458458" y="1690688"/>
            <a:ext cx="1658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Окно </a:t>
            </a:r>
            <a:r>
              <a:rPr lang="ru-R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«Отчеты»</a:t>
            </a:r>
            <a:endParaRPr lang="ru-RU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53116-919F-4B5C-B416-80467CAC3048}"/>
              </a:ext>
            </a:extLst>
          </p:cNvPr>
          <p:cNvSpPr txBox="1"/>
          <p:nvPr/>
        </p:nvSpPr>
        <p:spPr>
          <a:xfrm>
            <a:off x="3923758" y="6337678"/>
            <a:ext cx="24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Окно </a:t>
            </a:r>
            <a:r>
              <a:rPr lang="ru-R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«Главная страница»</a:t>
            </a:r>
            <a:endParaRPr lang="ru-RU" sz="16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8C231-B65B-4608-8181-4CC5A42F2BB0}"/>
              </a:ext>
            </a:extLst>
          </p:cNvPr>
          <p:cNvSpPr txBox="1"/>
          <p:nvPr/>
        </p:nvSpPr>
        <p:spPr>
          <a:xfrm>
            <a:off x="8814174" y="6337678"/>
            <a:ext cx="339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Окн</a:t>
            </a:r>
            <a:r>
              <a:rPr lang="ru-RU" sz="16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</a:t>
            </a:r>
            <a:r>
              <a:rPr lang="ru-R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«Клиенты</a:t>
            </a:r>
            <a:r>
              <a:rPr lang="en-US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продажа</a:t>
            </a:r>
            <a:r>
              <a:rPr lang="en-US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товары»</a:t>
            </a:r>
            <a:endParaRPr lang="ru-RU" sz="1600" i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1887482-2A0A-DB4C-C7B1-768224FC1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572" y="2239579"/>
            <a:ext cx="2752021" cy="25891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7F34840-5DCB-6784-C3E7-AA05F692B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684" y="4502282"/>
            <a:ext cx="2970443" cy="183539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0941BC0-E6AC-A910-5A63-AD7BD2F2F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097" y="2029242"/>
            <a:ext cx="3147060" cy="196691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ADCC148-0750-F9FE-9FC3-DCA97F55E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8618" y="4305677"/>
            <a:ext cx="3327970" cy="20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6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A883E-39ED-4F38-BB30-40D1D03B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2340"/>
            <a:ext cx="10515600" cy="1325563"/>
          </a:xfrm>
        </p:spPr>
        <p:txBody>
          <a:bodyPr/>
          <a:lstStyle/>
          <a:p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Программирование </a:t>
            </a:r>
            <a:b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информационной системы</a:t>
            </a:r>
            <a:endParaRPr lang="ru-RU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35CCE2-33E0-A236-B777-921F4C98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1627903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3513</TotalTime>
  <Words>314</Words>
  <Application>Microsoft Office PowerPoint</Application>
  <PresentationFormat>Широкоэкранный</PresentationFormat>
  <Paragraphs>37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ISOCPEUR</vt:lpstr>
      <vt:lpstr>Times New Roman</vt:lpstr>
      <vt:lpstr>Тема Office</vt:lpstr>
      <vt:lpstr>КУРСОВОЙ ПРОЕКТ Разработка информационной системы «Компьютерный магазин»</vt:lpstr>
      <vt:lpstr>Презентация PowerPoint</vt:lpstr>
      <vt:lpstr>Презентация PowerPoint</vt:lpstr>
      <vt:lpstr>Выбор инструментария</vt:lpstr>
      <vt:lpstr>Презентация PowerPoint</vt:lpstr>
      <vt:lpstr>Анализ диаграммы ERD</vt:lpstr>
      <vt:lpstr>Разработка базы данных</vt:lpstr>
      <vt:lpstr>Разработка ПРОТОТИПА информационной системы</vt:lpstr>
      <vt:lpstr>Программирование  информационной системы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«Разработка информационной системы НАЗВАНИЕ».</dc:title>
  <dc:creator>РС-1</dc:creator>
  <cp:lastModifiedBy>Дана Соколова</cp:lastModifiedBy>
  <cp:revision>12</cp:revision>
  <dcterms:created xsi:type="dcterms:W3CDTF">2021-04-30T05:44:13Z</dcterms:created>
  <dcterms:modified xsi:type="dcterms:W3CDTF">2024-05-11T03:10:46Z</dcterms:modified>
</cp:coreProperties>
</file>